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63" r:id="rId5"/>
    <p:sldId id="259" r:id="rId6"/>
    <p:sldId id="264" r:id="rId7"/>
    <p:sldId id="260" r:id="rId8"/>
    <p:sldId id="265" r:id="rId9"/>
    <p:sldId id="262" r:id="rId10"/>
    <p:sldId id="261" r:id="rId1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6327"/>
  </p:normalViewPr>
  <p:slideViewPr>
    <p:cSldViewPr snapToGrid="0">
      <p:cViewPr varScale="1">
        <p:scale>
          <a:sx n="144" d="100"/>
          <a:sy n="144" d="100"/>
        </p:scale>
        <p:origin x="61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4590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129555"/>
            <a:ext cx="8317006" cy="3325906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100"/>
            </a:lvl1pPr>
            <a:lvl2pPr marL="685800" indent="-342900">
              <a:buFont typeface="Arial" panose="020B0604020202020204" pitchFamily="34" charset="0"/>
              <a:buChar char="•"/>
              <a:defRPr sz="1800"/>
            </a:lvl2pPr>
            <a:lvl3pPr marL="1028700" indent="-342900">
              <a:buClr>
                <a:schemeClr val="accent3"/>
              </a:buClr>
              <a:buFont typeface="Arial" panose="020B0604020202020204" pitchFamily="34" charset="0"/>
              <a:buChar char="•"/>
              <a:defRPr sz="1500"/>
            </a:lvl3pPr>
            <a:lvl4pPr marL="1371600" indent="-342900">
              <a:buFont typeface="Arial" panose="020B0604020202020204" pitchFamily="34" charset="0"/>
              <a:buChar char="•"/>
              <a:defRPr sz="1350"/>
            </a:lvl4pPr>
            <a:lvl5pPr marL="1714500" indent="-342900">
              <a:buFont typeface="Arial" panose="020B0604020202020204" pitchFamily="34" charset="0"/>
              <a:buChar char="•"/>
              <a:defRPr sz="13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FC3E895-B60F-9183-3A19-E8CA4AB59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239807"/>
            <a:ext cx="8317007" cy="62080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161818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16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4159624" cy="1790700"/>
          </a:xfrm>
        </p:spPr>
        <p:txBody>
          <a:bodyPr anchor="b">
            <a:noAutofit/>
          </a:bodyPr>
          <a:lstStyle>
            <a:lvl1pPr algn="l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536156"/>
            <a:ext cx="4159624" cy="1241822"/>
          </a:xfrm>
        </p:spPr>
        <p:txBody>
          <a:bodyPr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64479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91772" y="1469301"/>
            <a:ext cx="4372536" cy="1790700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1773" y="3329057"/>
            <a:ext cx="4372536" cy="1241822"/>
          </a:xfrm>
        </p:spPr>
        <p:txBody>
          <a:bodyPr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778675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624" y="239807"/>
            <a:ext cx="8328211" cy="62080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624" y="1084730"/>
            <a:ext cx="8328211" cy="3478306"/>
          </a:xfrm>
        </p:spPr>
        <p:txBody>
          <a:bodyPr/>
          <a:lstStyle>
            <a:lvl3pPr>
              <a:buClr>
                <a:schemeClr val="accent3"/>
              </a:buClr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57006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16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645" y="239807"/>
            <a:ext cx="8309260" cy="62080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1634" y="1084729"/>
            <a:ext cx="4006201" cy="3406589"/>
          </a:xfrm>
        </p:spPr>
        <p:txBody>
          <a:bodyPr/>
          <a:lstStyle>
            <a:lvl3pPr>
              <a:buClr>
                <a:schemeClr val="accent3"/>
              </a:buClr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21D95070-7D43-ADC0-FFF2-1BD52C6B0E79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341680" y="1084729"/>
            <a:ext cx="4006201" cy="3406589"/>
          </a:xfrm>
        </p:spPr>
        <p:txBody>
          <a:bodyPr/>
          <a:lstStyle>
            <a:lvl3pPr>
              <a:buClr>
                <a:schemeClr val="accent3"/>
              </a:buClr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315893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16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67083" y="1129553"/>
            <a:ext cx="3092824" cy="332590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129555"/>
            <a:ext cx="5107640" cy="3325906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100"/>
            </a:lvl1pPr>
            <a:lvl2pPr marL="685800" indent="-342900">
              <a:buFont typeface="Arial" panose="020B0604020202020204" pitchFamily="34" charset="0"/>
              <a:buChar char="•"/>
              <a:defRPr sz="1800"/>
            </a:lvl2pPr>
            <a:lvl3pPr marL="1028700" indent="-342900">
              <a:buClr>
                <a:schemeClr val="accent3"/>
              </a:buClr>
              <a:buFont typeface="Arial" panose="020B0604020202020204" pitchFamily="34" charset="0"/>
              <a:buChar char="•"/>
              <a:defRPr sz="1500"/>
            </a:lvl3pPr>
            <a:lvl4pPr marL="1371600" indent="-342900">
              <a:buFont typeface="Arial" panose="020B0604020202020204" pitchFamily="34" charset="0"/>
              <a:buChar char="•"/>
              <a:defRPr sz="1350"/>
            </a:lvl4pPr>
            <a:lvl5pPr marL="1714500" indent="-342900">
              <a:buFont typeface="Arial" panose="020B0604020202020204" pitchFamily="34" charset="0"/>
              <a:buChar char="•"/>
              <a:defRPr sz="13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FC3E895-B60F-9183-3A19-E8CA4AB59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239807"/>
            <a:ext cx="8317007" cy="62080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532849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16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624" y="239807"/>
            <a:ext cx="8328211" cy="620806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624" y="1084730"/>
            <a:ext cx="8328211" cy="347830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>
                <a:schemeClr val="accent3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991021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16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645" y="239807"/>
            <a:ext cx="8309260" cy="620806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1634" y="1084729"/>
            <a:ext cx="4006201" cy="340658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>
                <a:schemeClr val="accent3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21D95070-7D43-ADC0-FFF2-1BD52C6B0E79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341680" y="1084729"/>
            <a:ext cx="4006201" cy="340658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>
                <a:schemeClr val="accent3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83659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16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67083" y="1129553"/>
            <a:ext cx="3092824" cy="332590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129555"/>
            <a:ext cx="5107640" cy="3325906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100">
                <a:solidFill>
                  <a:schemeClr val="bg1"/>
                </a:solidFill>
              </a:defRPr>
            </a:lvl1pPr>
            <a:lvl2pPr marL="685800" indent="-34290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2pPr>
            <a:lvl3pPr marL="1028700" indent="-342900">
              <a:buClr>
                <a:schemeClr val="accent3"/>
              </a:buClr>
              <a:buFont typeface="Arial" panose="020B0604020202020204" pitchFamily="34" charset="0"/>
              <a:buChar char="•"/>
              <a:defRPr sz="1500">
                <a:solidFill>
                  <a:schemeClr val="bg1"/>
                </a:solidFill>
              </a:defRPr>
            </a:lvl3pPr>
            <a:lvl4pPr marL="1371600" indent="-342900">
              <a:buFont typeface="Arial" panose="020B0604020202020204" pitchFamily="34" charset="0"/>
              <a:buChar char="•"/>
              <a:defRPr sz="1350">
                <a:solidFill>
                  <a:schemeClr val="bg1"/>
                </a:solidFill>
              </a:defRPr>
            </a:lvl4pPr>
            <a:lvl5pPr marL="1714500" indent="-342900">
              <a:buFont typeface="Arial" panose="020B0604020202020204" pitchFamily="34" charset="0"/>
              <a:buChar char="•"/>
              <a:defRPr sz="1350">
                <a:solidFill>
                  <a:schemeClr val="bg1"/>
                </a:solidFill>
              </a:defRPr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FC3E895-B60F-9183-3A19-E8CA4AB59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239807"/>
            <a:ext cx="8317007" cy="620806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373028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16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0414" y="239807"/>
            <a:ext cx="8838079" cy="6208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0414" y="1084730"/>
            <a:ext cx="8838079" cy="3478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75218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73" r:id="rId3"/>
    <p:sldLayoutId id="2147483662" r:id="rId4"/>
    <p:sldLayoutId id="2147483664" r:id="rId5"/>
    <p:sldLayoutId id="2147483669" r:id="rId6"/>
    <p:sldLayoutId id="2147483675" r:id="rId7"/>
    <p:sldLayoutId id="2147483676" r:id="rId8"/>
    <p:sldLayoutId id="2147483677" r:id="rId9"/>
    <p:sldLayoutId id="2147483674" r:id="rId1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chemeClr val="accent1"/>
        </a:buClr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4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89025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37206-A3A1-D1C0-7D65-0954A95746E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Divider section title goes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D5ACC9-771F-0472-3649-5F168CE2995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Subtitle or other information can go here</a:t>
            </a:r>
          </a:p>
        </p:txBody>
      </p:sp>
    </p:spTree>
    <p:extLst>
      <p:ext uri="{BB962C8B-B14F-4D97-AF65-F5344CB8AC3E}">
        <p14:creationId xmlns:p14="http://schemas.microsoft.com/office/powerpoint/2010/main" val="3546389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B4FCC-B43B-0493-63CC-6E37E56B9B4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Presentation title goes on these lines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BAED70-6903-1A65-D5FF-E2D70F5E83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Subtitle or speaker info here goes here</a:t>
            </a:r>
          </a:p>
        </p:txBody>
      </p:sp>
    </p:spTree>
    <p:extLst>
      <p:ext uri="{BB962C8B-B14F-4D97-AF65-F5344CB8AC3E}">
        <p14:creationId xmlns:p14="http://schemas.microsoft.com/office/powerpoint/2010/main" val="113275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BFAA2-F719-12E3-3E33-B578214C8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Slide title goes on this line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42CE5-2932-96D9-AE72-3A59CB6733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Bullet one</a:t>
            </a:r>
          </a:p>
          <a:p>
            <a:pPr lvl="1"/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Bullet two</a:t>
            </a:r>
          </a:p>
          <a:p>
            <a:pPr lvl="2"/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Bullet three</a:t>
            </a:r>
          </a:p>
          <a:p>
            <a:pPr lvl="3"/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Bullet four</a:t>
            </a:r>
          </a:p>
          <a:p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Bullet one</a:t>
            </a:r>
          </a:p>
          <a:p>
            <a:pPr lvl="1"/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Bullet two</a:t>
            </a:r>
          </a:p>
          <a:p>
            <a:pPr lvl="2"/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Bullet three</a:t>
            </a:r>
          </a:p>
          <a:p>
            <a:pPr lvl="3"/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Bullet four</a:t>
            </a:r>
          </a:p>
          <a:p>
            <a:pPr lvl="3"/>
            <a:endParaRPr lang="en-US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5991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BFAA2-F719-12E3-3E33-B578214C8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Slide title goes on this line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42CE5-2932-96D9-AE72-3A59CB6733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Bullet one</a:t>
            </a:r>
          </a:p>
          <a:p>
            <a:pPr lvl="1"/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Bullet two</a:t>
            </a:r>
          </a:p>
          <a:p>
            <a:pPr lvl="2"/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Bullet three</a:t>
            </a:r>
          </a:p>
          <a:p>
            <a:pPr lvl="3"/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Bullet four</a:t>
            </a:r>
          </a:p>
          <a:p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Bullet one</a:t>
            </a:r>
          </a:p>
          <a:p>
            <a:pPr lvl="1"/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Bullet two</a:t>
            </a:r>
          </a:p>
          <a:p>
            <a:pPr lvl="2"/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Bullet three</a:t>
            </a:r>
          </a:p>
          <a:p>
            <a:pPr lvl="3"/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Bullet four</a:t>
            </a:r>
          </a:p>
          <a:p>
            <a:pPr lvl="3"/>
            <a:endParaRPr lang="en-US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11046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F0ED1-F8F5-F1B6-66BB-8F0839A33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Slide title goes on this line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E58831-8BDA-BBED-E768-C39D38C5F1C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Bullet one</a:t>
            </a:r>
          </a:p>
          <a:p>
            <a:pPr lvl="1"/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Bullet two</a:t>
            </a:r>
          </a:p>
          <a:p>
            <a:pPr lvl="2"/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Bullet three</a:t>
            </a:r>
          </a:p>
          <a:p>
            <a:pPr lvl="3"/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Bullet four</a:t>
            </a:r>
          </a:p>
          <a:p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Bullet one</a:t>
            </a:r>
          </a:p>
          <a:p>
            <a:pPr lvl="1"/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Bullet two</a:t>
            </a:r>
          </a:p>
          <a:p>
            <a:pPr lvl="2"/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Bullet three</a:t>
            </a:r>
          </a:p>
          <a:p>
            <a:pPr lvl="3"/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Bullet four</a:t>
            </a:r>
          </a:p>
          <a:p>
            <a:pPr lvl="3"/>
            <a:endParaRPr lang="en-US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endParaRPr lang="en-US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242A6F-3F85-1371-52B5-25094B52DF3B}"/>
              </a:ext>
            </a:extLst>
          </p:cNvPr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Bullet one</a:t>
            </a:r>
          </a:p>
          <a:p>
            <a:pPr lvl="1"/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Bullet two</a:t>
            </a:r>
          </a:p>
          <a:p>
            <a:pPr lvl="2"/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Bullet three</a:t>
            </a:r>
          </a:p>
          <a:p>
            <a:pPr lvl="3"/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Bullet four</a:t>
            </a:r>
          </a:p>
          <a:p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Bullet one</a:t>
            </a:r>
          </a:p>
          <a:p>
            <a:pPr lvl="1"/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Bullet two</a:t>
            </a:r>
          </a:p>
          <a:p>
            <a:pPr lvl="2"/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Bullet three</a:t>
            </a:r>
          </a:p>
          <a:p>
            <a:pPr lvl="3"/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Bullet four</a:t>
            </a:r>
          </a:p>
          <a:p>
            <a:pPr lvl="3"/>
            <a:endParaRPr lang="en-US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endParaRPr lang="en-US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0049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F0ED1-F8F5-F1B6-66BB-8F0839A33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Slide title goes on this line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E58831-8BDA-BBED-E768-C39D38C5F1C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Bullet one</a:t>
            </a:r>
          </a:p>
          <a:p>
            <a:pPr lvl="1"/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Bullet two</a:t>
            </a:r>
          </a:p>
          <a:p>
            <a:pPr lvl="2"/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Bullet three</a:t>
            </a:r>
          </a:p>
          <a:p>
            <a:pPr lvl="3"/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Bullet four</a:t>
            </a:r>
          </a:p>
          <a:p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Bullet one</a:t>
            </a:r>
          </a:p>
          <a:p>
            <a:pPr lvl="1"/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Bullet two</a:t>
            </a:r>
          </a:p>
          <a:p>
            <a:pPr lvl="2"/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Bullet three</a:t>
            </a:r>
          </a:p>
          <a:p>
            <a:pPr lvl="3"/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Bullet four</a:t>
            </a:r>
          </a:p>
          <a:p>
            <a:pPr lvl="3"/>
            <a:endParaRPr lang="en-US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endParaRPr lang="en-US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242A6F-3F85-1371-52B5-25094B52DF3B}"/>
              </a:ext>
            </a:extLst>
          </p:cNvPr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Bullet one</a:t>
            </a:r>
          </a:p>
          <a:p>
            <a:pPr lvl="1"/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Bullet two</a:t>
            </a:r>
          </a:p>
          <a:p>
            <a:pPr lvl="2"/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Bullet three</a:t>
            </a:r>
          </a:p>
          <a:p>
            <a:pPr lvl="3"/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Bullet four</a:t>
            </a:r>
          </a:p>
          <a:p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Bullet one</a:t>
            </a:r>
          </a:p>
          <a:p>
            <a:pPr lvl="1"/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Bullet two</a:t>
            </a:r>
          </a:p>
          <a:p>
            <a:pPr lvl="2"/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Bullet three</a:t>
            </a:r>
          </a:p>
          <a:p>
            <a:pPr lvl="3"/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Bullet four</a:t>
            </a:r>
          </a:p>
          <a:p>
            <a:pPr lvl="3"/>
            <a:endParaRPr lang="en-US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endParaRPr lang="en-US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51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6CDB077C-3E24-0608-24EA-D00F6B0F2F8D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en-US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725798-D100-899E-A35F-2C3F5D442E3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Bullet one</a:t>
            </a:r>
          </a:p>
          <a:p>
            <a:pPr lvl="1"/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Bullet two</a:t>
            </a:r>
          </a:p>
          <a:p>
            <a:pPr lvl="2"/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Bullet three</a:t>
            </a:r>
          </a:p>
          <a:p>
            <a:pPr lvl="3"/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Bullet four</a:t>
            </a:r>
          </a:p>
          <a:p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Bullet one</a:t>
            </a:r>
          </a:p>
          <a:p>
            <a:pPr lvl="1"/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Bullet two</a:t>
            </a:r>
          </a:p>
          <a:p>
            <a:pPr lvl="2"/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Bullet three</a:t>
            </a:r>
          </a:p>
          <a:p>
            <a:pPr lvl="3"/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Bullet four</a:t>
            </a:r>
          </a:p>
          <a:p>
            <a:pPr lvl="3"/>
            <a:endParaRPr lang="en-US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endParaRPr lang="en-US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endParaRPr lang="en-US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093BC52-8F17-8D29-F800-69A292F18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Slide title goes on this line here</a:t>
            </a:r>
          </a:p>
        </p:txBody>
      </p:sp>
    </p:spTree>
    <p:extLst>
      <p:ext uri="{BB962C8B-B14F-4D97-AF65-F5344CB8AC3E}">
        <p14:creationId xmlns:p14="http://schemas.microsoft.com/office/powerpoint/2010/main" val="41362517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426CF24-EDDF-D5A5-84F3-521AC8548B41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725798-D100-899E-A35F-2C3F5D442E3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Bullet one</a:t>
            </a:r>
          </a:p>
          <a:p>
            <a:pPr lvl="1"/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Bullet two</a:t>
            </a:r>
          </a:p>
          <a:p>
            <a:pPr lvl="2"/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Bullet three</a:t>
            </a:r>
          </a:p>
          <a:p>
            <a:pPr lvl="3"/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Bullet four</a:t>
            </a:r>
          </a:p>
          <a:p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Bullet one</a:t>
            </a:r>
          </a:p>
          <a:p>
            <a:pPr lvl="1"/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Bullet two</a:t>
            </a:r>
          </a:p>
          <a:p>
            <a:pPr lvl="2"/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Bullet three</a:t>
            </a:r>
          </a:p>
          <a:p>
            <a:pPr lvl="3"/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Bullet four</a:t>
            </a:r>
          </a:p>
          <a:p>
            <a:pPr lvl="3"/>
            <a:endParaRPr lang="en-US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endParaRPr lang="en-US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endParaRPr lang="en-US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093BC52-8F17-8D29-F800-69A292F18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Slide title goes on this line here</a:t>
            </a:r>
          </a:p>
        </p:txBody>
      </p:sp>
    </p:spTree>
    <p:extLst>
      <p:ext uri="{BB962C8B-B14F-4D97-AF65-F5344CB8AC3E}">
        <p14:creationId xmlns:p14="http://schemas.microsoft.com/office/powerpoint/2010/main" val="6341466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725798-D100-899E-A35F-2C3F5D442E3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Bullet one</a:t>
            </a:r>
          </a:p>
          <a:p>
            <a:pPr lvl="1"/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Bullet two</a:t>
            </a:r>
          </a:p>
          <a:p>
            <a:pPr lvl="2"/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Bullet three</a:t>
            </a:r>
          </a:p>
          <a:p>
            <a:pPr lvl="3"/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Bullet four</a:t>
            </a:r>
          </a:p>
          <a:p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Bullet one</a:t>
            </a:r>
          </a:p>
          <a:p>
            <a:pPr lvl="1"/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Bullet two</a:t>
            </a:r>
          </a:p>
          <a:p>
            <a:pPr lvl="2"/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Bullet three</a:t>
            </a:r>
          </a:p>
          <a:p>
            <a:pPr lvl="3"/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Bullet four</a:t>
            </a:r>
          </a:p>
          <a:p>
            <a:pPr lvl="3"/>
            <a:endParaRPr lang="en-US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endParaRPr lang="en-US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endParaRPr lang="en-US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093BC52-8F17-8D29-F800-69A292F18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Slide title goes on this line here</a:t>
            </a:r>
          </a:p>
        </p:txBody>
      </p:sp>
    </p:spTree>
    <p:extLst>
      <p:ext uri="{BB962C8B-B14F-4D97-AF65-F5344CB8AC3E}">
        <p14:creationId xmlns:p14="http://schemas.microsoft.com/office/powerpoint/2010/main" val="24868653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46">
      <a:dk1>
        <a:srgbClr val="0E3052"/>
      </a:dk1>
      <a:lt1>
        <a:srgbClr val="FFFFFF"/>
      </a:lt1>
      <a:dk2>
        <a:srgbClr val="3A5BA8"/>
      </a:dk2>
      <a:lt2>
        <a:srgbClr val="E7E6E6"/>
      </a:lt2>
      <a:accent1>
        <a:srgbClr val="68C187"/>
      </a:accent1>
      <a:accent2>
        <a:srgbClr val="F2AA20"/>
      </a:accent2>
      <a:accent3>
        <a:srgbClr val="F05151"/>
      </a:accent3>
      <a:accent4>
        <a:srgbClr val="73479C"/>
      </a:accent4>
      <a:accent5>
        <a:srgbClr val="C9C3AC"/>
      </a:accent5>
      <a:accent6>
        <a:srgbClr val="3A5BA8"/>
      </a:accent6>
      <a:hlink>
        <a:srgbClr val="3A5BA8"/>
      </a:hlink>
      <a:folHlink>
        <a:srgbClr val="0E305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D46887A0-BAA1-3E4A-9D19-FD1B46A27AFA}" vid="{07EA0044-44B7-C042-9C75-6864D06F2F5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4167</TotalTime>
  <Words>219</Words>
  <Application>Microsoft Office PowerPoint</Application>
  <PresentationFormat>On-screen Show (16:9)</PresentationFormat>
  <Paragraphs>86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Poppins</vt:lpstr>
      <vt:lpstr>Office Theme</vt:lpstr>
      <vt:lpstr>PowerPoint Presentation</vt:lpstr>
      <vt:lpstr>Presentation title goes on these lines here</vt:lpstr>
      <vt:lpstr>Slide title goes on this line here</vt:lpstr>
      <vt:lpstr>Slide title goes on this line here</vt:lpstr>
      <vt:lpstr>Slide title goes on this line here</vt:lpstr>
      <vt:lpstr>Slide title goes on this line here</vt:lpstr>
      <vt:lpstr>Slide title goes on this line here</vt:lpstr>
      <vt:lpstr>Slide title goes on this line here</vt:lpstr>
      <vt:lpstr>Slide title goes on this line here</vt:lpstr>
      <vt:lpstr>Divider section title goes here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Styler, Megan</dc:creator>
  <cp:lastModifiedBy>Gallagher, Will</cp:lastModifiedBy>
  <cp:revision>13</cp:revision>
  <dcterms:created xsi:type="dcterms:W3CDTF">2024-06-07T18:25:04Z</dcterms:created>
  <dcterms:modified xsi:type="dcterms:W3CDTF">2024-07-11T18:15:47Z</dcterms:modified>
</cp:coreProperties>
</file>